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57" r:id="rId4"/>
    <p:sldId id="258" r:id="rId5"/>
    <p:sldId id="259" r:id="rId6"/>
    <p:sldId id="260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066E-B11B-4496-92E3-80F736F1A40D}" type="datetimeFigureOut">
              <a:rPr lang="en-GB" smtClean="0"/>
              <a:t>26/02/2015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3E250-268E-46E5-9880-BDD06086357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066E-B11B-4496-92E3-80F736F1A40D}" type="datetimeFigureOut">
              <a:rPr lang="en-GB" smtClean="0"/>
              <a:t>26/02/2015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3E250-268E-46E5-9880-BDD06086357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066E-B11B-4496-92E3-80F736F1A40D}" type="datetimeFigureOut">
              <a:rPr lang="en-GB" smtClean="0"/>
              <a:t>26/02/2015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3E250-268E-46E5-9880-BDD06086357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066E-B11B-4496-92E3-80F736F1A40D}" type="datetimeFigureOut">
              <a:rPr lang="en-GB" smtClean="0"/>
              <a:t>26/02/2015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3E250-268E-46E5-9880-BDD06086357B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066E-B11B-4496-92E3-80F736F1A40D}" type="datetimeFigureOut">
              <a:rPr lang="en-GB" smtClean="0"/>
              <a:t>26/02/2015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3E250-268E-46E5-9880-BDD06086357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066E-B11B-4496-92E3-80F736F1A40D}" type="datetimeFigureOut">
              <a:rPr lang="en-GB" smtClean="0"/>
              <a:t>26/02/2015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3E250-268E-46E5-9880-BDD06086357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066E-B11B-4496-92E3-80F736F1A40D}" type="datetimeFigureOut">
              <a:rPr lang="en-GB" smtClean="0"/>
              <a:t>26/02/2015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3E250-268E-46E5-9880-BDD06086357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066E-B11B-4496-92E3-80F736F1A40D}" type="datetimeFigureOut">
              <a:rPr lang="en-GB" smtClean="0"/>
              <a:t>26/02/2015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5A3E250-268E-46E5-9880-BDD06086357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066E-B11B-4496-92E3-80F736F1A40D}" type="datetimeFigureOut">
              <a:rPr lang="en-GB" smtClean="0"/>
              <a:t>26/02/2015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3E250-268E-46E5-9880-BDD06086357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066E-B11B-4496-92E3-80F736F1A40D}" type="datetimeFigureOut">
              <a:rPr lang="en-GB" smtClean="0"/>
              <a:t>26/02/2015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3E250-268E-46E5-9880-BDD06086357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066E-B11B-4496-92E3-80F736F1A40D}" type="datetimeFigureOut">
              <a:rPr lang="en-GB" smtClean="0"/>
              <a:t>26/02/2015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3E250-268E-46E5-9880-BDD06086357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685D066E-B11B-4496-92E3-80F736F1A40D}" type="datetimeFigureOut">
              <a:rPr lang="en-GB" smtClean="0"/>
              <a:t>26/02/2015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15A3E250-268E-46E5-9880-BDD06086357B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Multiplication SATs Questions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1262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 1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973" t="34274" r="12379" b="51613"/>
          <a:stretch/>
        </p:blipFill>
        <p:spPr bwMode="auto">
          <a:xfrm>
            <a:off x="827584" y="1196752"/>
            <a:ext cx="8110158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60773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 2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046" t="32661" r="20767" b="17339"/>
          <a:stretch/>
        </p:blipFill>
        <p:spPr bwMode="auto">
          <a:xfrm>
            <a:off x="467544" y="908720"/>
            <a:ext cx="6264696" cy="40778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82201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 3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634" t="33669" r="12152" b="26613"/>
          <a:stretch/>
        </p:blipFill>
        <p:spPr bwMode="auto">
          <a:xfrm>
            <a:off x="755576" y="1010263"/>
            <a:ext cx="7867985" cy="3498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920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 4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819" t="31452" r="12606" b="9072"/>
          <a:stretch/>
        </p:blipFill>
        <p:spPr bwMode="auto">
          <a:xfrm>
            <a:off x="683568" y="980728"/>
            <a:ext cx="6710516" cy="4350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58037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 5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839" t="32661" r="11359" b="9072"/>
          <a:stretch/>
        </p:blipFill>
        <p:spPr bwMode="auto">
          <a:xfrm>
            <a:off x="683568" y="836712"/>
            <a:ext cx="6740013" cy="42622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67987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1441</TotalTime>
  <Words>13</Words>
  <Application>Microsoft Office PowerPoint</Application>
  <PresentationFormat>On-screen Show (4:3)</PresentationFormat>
  <Paragraphs>7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Angles</vt:lpstr>
      <vt:lpstr>Multiplication SATs Questions</vt:lpstr>
      <vt:lpstr>Question 1</vt:lpstr>
      <vt:lpstr>Question 2</vt:lpstr>
      <vt:lpstr>Question 3</vt:lpstr>
      <vt:lpstr>Question 4</vt:lpstr>
      <vt:lpstr>Question 5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Subtraction SATs Questions</dc:title>
  <dc:creator>Ms Anders</dc:creator>
  <cp:lastModifiedBy>Ms Anders</cp:lastModifiedBy>
  <cp:revision>3</cp:revision>
  <dcterms:created xsi:type="dcterms:W3CDTF">2015-02-26T08:40:08Z</dcterms:created>
  <dcterms:modified xsi:type="dcterms:W3CDTF">2015-02-27T08:41:10Z</dcterms:modified>
</cp:coreProperties>
</file>